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42C2C-E991-3A44-9704-28611E62B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B6AB7A-66DF-00AB-06A4-C3165F057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3C0EC-6FBD-2F72-1DAB-35EB31317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AD53-E133-4640-B18B-532D82EB6B28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CDFEB-2268-0C53-7BFC-AD95CE98B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FAF6E-4742-2844-8675-F55ACCDF9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2DE0-A29A-402F-A82C-1F6FDE7E85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1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8BC0A-2873-FA29-9A2D-C1FACA125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50BA3F-2AAF-C895-8AA2-E2827EA7C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06ECC-F35D-C5B6-BDE0-244FC62C9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AD53-E133-4640-B18B-532D82EB6B28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58136-65C1-5DE6-6EB4-6309F6A41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596AF-A799-E8BA-7126-2E027F7F3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2DE0-A29A-402F-A82C-1F6FDE7E85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07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F01B02-7CED-DB09-ABB7-C437923254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604C5-BC21-A1F9-290A-6ECE0AE55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FB94A-1F8E-8082-4158-C6ACC3E6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AD53-E133-4640-B18B-532D82EB6B28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77A95-239F-203B-71DE-FC3358C52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26451-FE16-E5A3-9749-BC23215B3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2DE0-A29A-402F-A82C-1F6FDE7E85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04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2A6C9-28A5-B03E-5F46-33D92F595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87F8B-9B8D-D69B-1987-9A0DA538B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FBD84-5C37-6BA8-2C86-CEBA3CDDB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AD53-E133-4640-B18B-532D82EB6B28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27815-0708-EAC1-6DF2-CDC5B760B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1C935-FF15-32FF-3615-456B27B14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2DE0-A29A-402F-A82C-1F6FDE7E85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605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181DC-C1D2-98E7-F5D5-613FAEC46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69450-9797-E362-A466-2A85270FD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FD4E3-853B-1A9C-0B77-1CC89913B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AD53-E133-4640-B18B-532D82EB6B28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F89B4-2310-BE80-B65B-5B6AFBCC8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AAD74-3066-2F86-9D3C-902A03DEF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2DE0-A29A-402F-A82C-1F6FDE7E85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778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5413F-901A-5DFB-461A-2533CA756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5A74C-64F8-E34E-881C-983F0F05AA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5928F3-B12C-D0AD-CBDA-27F3D6306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A1F28-5A4F-C2CB-AE0A-900DFABF3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AD53-E133-4640-B18B-532D82EB6B28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CE101-F005-18E0-35D8-04EEC0A21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93D43-27FD-CE49-3BF5-35B3C71AF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2DE0-A29A-402F-A82C-1F6FDE7E85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17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BEA78-EA7C-52D1-F6A6-17A80A761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87EA0-0CC8-6F45-7227-969062ECB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E62A6-6E84-F567-ED84-8ED3350E7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6C5D2C-3984-25F6-FF7B-0021867AB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9535BC-755D-AC69-28EA-63AB054F78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718498-9E30-BDB0-E521-4435990EE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AD53-E133-4640-B18B-532D82EB6B28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C4DD69-81E0-4B21-DDFF-63FCF9C2E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7AF0FC-DFBD-0358-D360-FD7C02C4A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2DE0-A29A-402F-A82C-1F6FDE7E85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665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DC9E1-FA83-6A05-EDB5-F072C3A0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360C9C-FEE8-37AD-2912-87F59A352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AD53-E133-4640-B18B-532D82EB6B28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53CEC-9161-F1FB-332E-181BD6A12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F83CE5-FFBE-22D9-B107-78C1D74C8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2DE0-A29A-402F-A82C-1F6FDE7E85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51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B404E8-A7C5-12E0-B433-0872D43D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AD53-E133-4640-B18B-532D82EB6B28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774295-B361-72CE-E484-C7BE1AB23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BDCDF-978C-0649-CBDA-80065EE81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2DE0-A29A-402F-A82C-1F6FDE7E85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05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78EC1-5852-1249-A461-EEA19ED72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4C50B-55E1-CB8B-9EE3-53FD6A9FE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AF667C-1332-ABE9-5A35-EDBB0BB3E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03C34-0192-B6D9-9964-8E4712FE2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AD53-E133-4640-B18B-532D82EB6B28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8C189-132A-1469-1D00-D063D63A0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1BB5B-DF3D-33D4-1E9B-855BBF74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2DE0-A29A-402F-A82C-1F6FDE7E85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85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14661-45E6-BC6B-7FDD-B8736BD7B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82D48E-43A8-6F63-289F-E1FD5AEE82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73607-D8EC-596B-1037-568904D49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943451-604A-160F-C59E-914CDC529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AD53-E133-4640-B18B-532D82EB6B28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01BF3-E818-520B-4ECB-AF1D47379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95609-175A-A4BA-9A68-BCB8363AF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F2DE0-A29A-402F-A82C-1F6FDE7E85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700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AE8281-4D60-CA77-1D33-FA61658AE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F28A79-1A4A-7038-F033-C8C8583C6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AE134-11A1-BF52-5A37-7F7F78DEC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FAD53-E133-4640-B18B-532D82EB6B28}" type="datetimeFigureOut">
              <a:rPr lang="fr-FR" smtClean="0"/>
              <a:t>18/10/2024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7DE43-E083-5CE0-E715-0206B37AD6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15128-95FA-A129-F2FD-9359E715E1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F2DE0-A29A-402F-A82C-1F6FDE7E85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948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3"/>
            <a:ext cx="10515600" cy="878572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002060"/>
                </a:solidFill>
                <a:latin typeface="+mn-lt"/>
              </a:rPr>
              <a:t>L’empreinte génétique – technique de </a:t>
            </a:r>
            <a:r>
              <a:rPr lang="fr-FR" sz="3600" b="1" dirty="0" err="1">
                <a:solidFill>
                  <a:srgbClr val="002060"/>
                </a:solidFill>
                <a:latin typeface="+mn-lt"/>
              </a:rPr>
              <a:t>Jeffreys</a:t>
            </a:r>
            <a:endParaRPr lang="fr-FR" sz="36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96975"/>
            <a:ext cx="9897576" cy="515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65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L’empreinte génétique – technique de Jeffreys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1</cp:revision>
  <dcterms:created xsi:type="dcterms:W3CDTF">2024-10-18T12:42:19Z</dcterms:created>
  <dcterms:modified xsi:type="dcterms:W3CDTF">2024-10-18T12:42:31Z</dcterms:modified>
</cp:coreProperties>
</file>